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81" r:id="rId2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919BC82-54A5-45C6-A2B2-4C9D41B78245}"/>
              </a:ext>
            </a:extLst>
          </p:cNvPr>
          <p:cNvSpPr txBox="1"/>
          <p:nvPr/>
        </p:nvSpPr>
        <p:spPr>
          <a:xfrm>
            <a:off x="136514" y="346760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latin typeface="Georgia" panose="02040502050405020303" pitchFamily="18" charset="0"/>
              </a:rPr>
              <a:t>Байланыс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арналары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жұмыскерлеріне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қайда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жүгіну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керек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234950" y="1805600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199A329-0F0D-4A91-820C-A11A9E712B19}"/>
              </a:ext>
            </a:extLst>
          </p:cNvPr>
          <p:cNvSpPr txBox="1"/>
          <p:nvPr/>
        </p:nvSpPr>
        <p:spPr>
          <a:xfrm>
            <a:off x="136513" y="2640716"/>
            <a:ext cx="35663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Егер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сізге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саясатының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басқа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да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рәсімдердің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ішкі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бақылау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жүйелерінің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қандай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да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ережелерінің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бұзылғаны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белгілі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болса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байланыс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арналары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дереу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хабарлауға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тиіссіз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146375" y="345480"/>
            <a:ext cx="629937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/>
            <a:endParaRPr lang="ru-RU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</a:p>
          <a:p>
            <a:pPr lvl="1" algn="just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Өтініштерді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келесі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байланыс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арналары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алады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8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800 080 4747 телефон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нөмірі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 (ҚР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аумағында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қоңырау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шалу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тегін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); </a:t>
            </a:r>
            <a:endParaRPr lang="ru-RU" sz="1600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mail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SK-hotline</a:t>
            </a:r>
            <a:r>
              <a:rPr lang="kk-KZ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kz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электрондық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поштасына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endParaRPr lang="ru-RU" sz="1600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www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@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sk-hotline.kz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интернет-порталы </a:t>
            </a: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en-US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endParaRPr lang="en-US" sz="1600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нөмірі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+7 771 191 8816  </a:t>
            </a:r>
            <a:r>
              <a:rPr lang="en-US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WhatsApp </a:t>
            </a:r>
            <a:r>
              <a:rPr lang="ru-RU" sz="16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мессенджері</a:t>
            </a:r>
            <a:r>
              <a:rPr lang="ru-RU" sz="16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арқылы</a:t>
            </a:r>
            <a:r>
              <a:rPr lang="ru-RU" sz="16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1" algn="just"/>
            <a:endParaRPr lang="ru-RU" sz="16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Жедел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тәулік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демалыссыз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"24/7"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режимінде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істейді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оған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тәуелсіз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оператор </a:t>
            </a:r>
            <a:r>
              <a:rPr lang="en-US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KPMG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компаниясы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көрсетеді</a:t>
            </a:r>
            <a:r>
              <a:rPr lang="ru-RU" sz="16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1" algn="just"/>
            <a:endParaRPr lang="ru-RU" sz="1600" b="1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Біз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өтініштердің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құпиялылығына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анонимділігіне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100%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қаралуына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кепілдік</a:t>
            </a:r>
            <a:r>
              <a:rPr lang="ru-RU" sz="16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береміз</a:t>
            </a:r>
            <a:r>
              <a:rPr lang="ru-RU" sz="1600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1" algn="just"/>
            <a:endParaRPr lang="ru-RU" sz="16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Телефон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қоңырауларын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оператор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дүйсенбіден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жұмаға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дейін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09.00-ден 18.00-ге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дейін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қабылдайды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2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/>
            <a:r>
              <a:rPr lang="ru-RU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ru-RU" sz="14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123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2057</TotalTime>
  <Words>141</Words>
  <Application>Microsoft Office PowerPoint</Application>
  <PresentationFormat>Произвольный</PresentationFormat>
  <Paragraphs>18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132</cp:revision>
  <dcterms:created xsi:type="dcterms:W3CDTF">2021-07-26T12:51:53Z</dcterms:created>
  <dcterms:modified xsi:type="dcterms:W3CDTF">2022-06-28T03:37:43Z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