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6" r:id="rId2"/>
    <p:sldId id="282" r:id="rId3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57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7315" y="1092732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075709" y="470701"/>
            <a:ext cx="6406807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Определение ответственного лица за функцию комплаенс </a:t>
            </a:r>
            <a:endParaRPr lang="en-US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ru-RU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Оценка комплаенс рисков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определение бизнес-процессов 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наиболее 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подверженных коррупции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описание возможных коррупционных правонарушений и разработка мероприятий по их минимизации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оценка риска, его влияния на процессы 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 вероятности его возникновения </a:t>
            </a:r>
            <a:endParaRPr lang="en-US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Управление комплаенс риском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выявление существующего контроля комплаенс риска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оценка эффективности существующего контроля комплаенс риска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расчет остаточного риска и определение контрольных процедур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формирование плана действий по минимизации комплаенс риска  </a:t>
            </a:r>
            <a:endParaRPr lang="en-US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Обучение </a:t>
            </a:r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проведение обучающих тренингов для повышение правовой культуры и стандартов поведения работников</a:t>
            </a:r>
            <a:endParaRPr lang="en-US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Внутренний аудит 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аудит эффективности принятых программ в 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   </a:t>
            </a:r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Управление комплаенс риском </a:t>
            </a:r>
            <a:endParaRPr lang="aa-ET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799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230658" y="1143611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043235" y="283925"/>
            <a:ext cx="640680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При исполнении трудовых функций, рассмотрении вопросов и принятия управленческих решений работники </a:t>
            </a:r>
            <a:r>
              <a:rPr lang="ru-RU" sz="14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должны: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воздерживать от совершения, побуждения к совершению действий нарушающих либо способствующих нарушению законодательства в области борьбы с коррупцией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действовать и принимать решения строго в интересах 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</a:t>
            </a: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сообщать о любом потенциальном конфликте интересов заблаговременно. Ситуация, которая привела или может привести к Конфликту интересов, подлежит урегулированию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взаимодействовать с контрагентами и третьими лицами на основе законности, прозрачности, с соблюдением договорных отношений,  неподкупности и нетерпимости к любым проявлениям коррупции   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обеспечение независимости работы тендерных и иных </a:t>
            </a:r>
            <a:r>
              <a:rPr lang="ru-RU" sz="140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комиссий </a:t>
            </a:r>
            <a:r>
              <a:rPr lang="ru-RU" sz="140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ОТК, 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 использовать служебное положение для оказания влияния на лиц участвующих в принятии решений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проявлять особую осмотрительность при взаимодействии с Политически значимыми лицами, не создавать предпосылок к проявлению коррупционных элементов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обеспечивать соблюдение принципов меритократии, при решении кадровых вопросов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формировать правовую культуру основанную на принципах законности, честности, неподкупности и прозрачности   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Управление комплаенс риском 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BAAC9EF-9193-49A3-B6BF-7ADDB5032FC9}"/>
              </a:ext>
            </a:extLst>
          </p:cNvPr>
          <p:cNvSpPr txBox="1"/>
          <p:nvPr/>
        </p:nvSpPr>
        <p:spPr>
          <a:xfrm>
            <a:off x="136513" y="2640716"/>
            <a:ext cx="356634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Каждый работник 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должен обратить внимание на признаки любого несоответствующего Политике поведения, которое может повлечь негативное общественное внимание и навредить репутации 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378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2004</TotalTime>
  <Words>263</Words>
  <Application>Microsoft Office PowerPoint</Application>
  <PresentationFormat>Произвольный</PresentationFormat>
  <Paragraphs>37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Georgia</vt:lpstr>
      <vt:lpstr>Tahoma</vt:lpstr>
      <vt:lpstr>Wingdings</vt:lpstr>
      <vt:lpstr>Office Theme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120</cp:revision>
  <dcterms:created xsi:type="dcterms:W3CDTF">2021-07-26T12:51:53Z</dcterms:created>
  <dcterms:modified xsi:type="dcterms:W3CDTF">2022-02-21T11:03:21Z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