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6" r:id="rId2"/>
    <p:sldId id="282" r:id="rId3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772" autoAdjust="0"/>
    <p:restoredTop sz="94660"/>
  </p:normalViewPr>
  <p:slideViewPr>
    <p:cSldViewPr>
      <p:cViewPr varScale="1">
        <p:scale>
          <a:sx n="96" d="100"/>
          <a:sy n="96" d="100"/>
        </p:scale>
        <p:origin x="1056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7315" y="1092732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075709" y="470701"/>
            <a:ext cx="640680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функциясына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жауапты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тұлғаны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анықтау</a:t>
            </a:r>
            <a:endParaRPr lang="ru-RU" sz="15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ru-RU" sz="15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тәуекелдерді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sz="15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бағалау</a:t>
            </a:r>
            <a:endParaRPr lang="ru-RU" sz="15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жемқорлыққа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неғұрлым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бейім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бизнес-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процестерін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анықтауықтимал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құқық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бұзушылықтардың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сипаттамасы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оларды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барынша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азайту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жөніндегі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шараларды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әзірлеу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тәуекелді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бағалау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оның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процестеріне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әсері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оның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пайда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болу </a:t>
            </a:r>
            <a:r>
              <a:rPr lang="ru-RU" sz="15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ықтималдығы</a:t>
            </a:r>
            <a:endParaRPr lang="ru-RU" sz="15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тәуекелді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басқару</a:t>
            </a:r>
            <a:endParaRPr lang="ru-RU" sz="15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тәуекелінің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қолданыстағы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бақылауын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анықтау</a:t>
            </a:r>
            <a:endParaRPr lang="ru-RU" sz="15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тәуекелін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қолданыстағы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бақылау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тиімділігін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бағалау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15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5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қалдық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тәуекелді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есептеу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бақылау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рәсімдерін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анықтау</a:t>
            </a:r>
            <a:endParaRPr lang="ru-RU" sz="15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5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тәуекелін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азайту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іс-қимыл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жоспарын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қалыптастыру</a:t>
            </a:r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ru-RU" sz="15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Оқу</a:t>
            </a:r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қызметкерлердің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құқықтық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мәдениеті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мен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мінез-құлық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стандарттарын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арттыру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үшін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оқыту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тренингтерін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өткізу</a:t>
            </a:r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ru-RU" sz="15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Ішкі</a:t>
            </a: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аудит</a:t>
            </a:r>
          </a:p>
          <a:p>
            <a:pPr marL="722313" lvl="1" indent="-277813" algn="just">
              <a:buFont typeface="Arial" panose="020B0604020202020204" pitchFamily="34" charset="0"/>
              <a:buChar char="•"/>
            </a:pPr>
            <a:r>
              <a:rPr lang="ru-RU" sz="15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ОТК-де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қабылданған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бағдарламалардың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5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тиімділігіне</a:t>
            </a: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аудит</a:t>
            </a: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latin typeface="Georgia" panose="02040502050405020303" pitchFamily="18" charset="0"/>
              </a:rPr>
              <a:t>Комплаенс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тәуекелін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басқару</a:t>
            </a:r>
            <a:endParaRPr lang="aa-ET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799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230658" y="1143611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043235" y="283925"/>
            <a:ext cx="6406807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Еңбек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функцияларын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орындау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мәселелерді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қарау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басқару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шешімдерін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қабылдау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кезінде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қызметкерлері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тиіс</a:t>
            </a:r>
            <a:r>
              <a:rPr lang="ru-RU" sz="14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714375" indent="-271463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жемқорлыққа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қарсы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күрес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саласындағы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заңнаманы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бұзатын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не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бұзуға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ықпал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ететін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әрекеттерді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жасаудан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жасауға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итермелеуден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аулақ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болу</a:t>
            </a:r>
          </a:p>
          <a:p>
            <a:pPr marL="714375" indent="-271463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қатаң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түрде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мүддесі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үшін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әрекет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шешім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қабылдау</a:t>
            </a: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келген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ықтимал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мүдделер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қақтығысы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туралы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алдын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ала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хабарлаңыз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Мүдделер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қақтығысына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әкеп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соққан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әкеп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соғуы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мүмкін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жағдай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реттелуге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жатады</a:t>
            </a: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заңдылық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ашықтық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негізінде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шарттық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қатынастарды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сақтай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отырып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жемқорлықтың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келген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көріністеріне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төзбеушілік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сатылмаушылық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негізінде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контрагенттермен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үшінші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тұлғалармен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өзара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іс-қимыл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жасауға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құқылы</a:t>
            </a: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тендерлік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өзге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де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комиссиялары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жұмысының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тәуелсіздігін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қамтамасыз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шешім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қабылдауға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қатысты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ықпал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үшін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бабын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пайдаланбау</a:t>
            </a: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саяси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маңызы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бар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тұлғалармен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өзара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іс-қимыл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кезінде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ерекше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болу,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элементтерінің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көрінуіне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алғышарттар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жасамау</a:t>
            </a: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кадр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мәселелерін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шешу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кезінде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меритократия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қағидаттарын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сақтауды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қамтамасыз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ету</a:t>
            </a: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заңдылық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адалдық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сатылмаушылық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ашықтық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қағидаттарына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негізделген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құқықтық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мәдениетті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қалыптастыру</a:t>
            </a: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latin typeface="Georgia" panose="02040502050405020303" pitchFamily="18" charset="0"/>
              </a:rPr>
              <a:t>Комплаенс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тәуекелін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басқару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BAAC9EF-9193-49A3-B6BF-7ADDB5032FC9}"/>
              </a:ext>
            </a:extLst>
          </p:cNvPr>
          <p:cNvSpPr txBox="1"/>
          <p:nvPr/>
        </p:nvSpPr>
        <p:spPr>
          <a:xfrm>
            <a:off x="136513" y="2640716"/>
            <a:ext cx="35663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ОТК-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ің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қоғамдық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теріс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назарға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ілігуі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беделіне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нұқсан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келтіруі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мүмкін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Саясатқа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сәйкес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келмейтін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кез-келген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мінез-құлық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белгілеріне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назар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аударуы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керек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378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2208</TotalTime>
  <Words>269</Words>
  <Application>Microsoft Office PowerPoint</Application>
  <PresentationFormat>Произвольный</PresentationFormat>
  <Paragraphs>33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Georgia</vt:lpstr>
      <vt:lpstr>Tahoma</vt:lpstr>
      <vt:lpstr>Wingdings</vt:lpstr>
      <vt:lpstr>Office Theme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134</cp:revision>
  <dcterms:created xsi:type="dcterms:W3CDTF">2021-07-26T12:51:53Z</dcterms:created>
  <dcterms:modified xsi:type="dcterms:W3CDTF">2022-02-21T11:02:17Z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